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2F39A-DFAA-435F-8F75-AE060530615D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3ED0F-1AE2-4FF5-A4F1-5D3091035A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214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3ED0F-1AE2-4FF5-A4F1-5D3091035AFA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64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340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1754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603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8711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5216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3799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83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0101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5078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4250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9428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61682-09CC-4BC3-BA08-25DA3B4A045F}" type="datetimeFigureOut">
              <a:rPr lang="es-ES" smtClean="0"/>
              <a:t>23/11/2015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C9F20-046E-4E69-958D-3E2CC8CD3B6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6294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23928" y="923985"/>
            <a:ext cx="4534272" cy="3384375"/>
          </a:xfrm>
        </p:spPr>
        <p:txBody>
          <a:bodyPr/>
          <a:lstStyle/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¿Seguro que quieres ser </a:t>
            </a:r>
            <a:r>
              <a:rPr lang="es-ES" dirty="0" err="1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community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 manager?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http://www.dra-irinaperez.com/images/pregunt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23" y="565035"/>
            <a:ext cx="294322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547664" y="4701838"/>
            <a:ext cx="5904656" cy="14218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s-ES" sz="3600" dirty="0"/>
              <a:t>¿Te has hecho alguna vez esta pregunta?</a:t>
            </a:r>
          </a:p>
        </p:txBody>
      </p:sp>
    </p:spTree>
    <p:extLst>
      <p:ext uri="{BB962C8B-B14F-4D97-AF65-F5344CB8AC3E}">
        <p14:creationId xmlns:p14="http://schemas.microsoft.com/office/powerpoint/2010/main" val="196027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6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6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100"/>
                            </p:stCondLst>
                            <p:childTnLst>
                              <p:par>
                                <p:cTn id="12" presetID="2" presetClass="entr" presetSubtype="4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293096"/>
            <a:ext cx="8229600" cy="1584176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s-ES" dirty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Si tu respuesta es afirmativa prepárate para</a:t>
            </a:r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: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2050" name="Picture 2" descr="http://www.muywindows.com/wp-content/uploads/2009/04/thumbs-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90092"/>
            <a:ext cx="4248472" cy="4236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4641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36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28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60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0" tmFilter="0, 0; 0.125,0.2665; 0.25,0.4; 0.375,0.465; 0.5,0.5;  0.625,0.535; 0.75,0.6; 0.875,0.7335; 1,1">
                                          <p:stCondLst>
                                            <p:cond delay="156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80" tmFilter="0, 0; 0.125,0.2665; 0.25,0.4; 0.375,0.465; 0.5,0.5;  0.625,0.535; 0.75,0.6; 0.875,0.7335; 1,1">
                                          <p:stCondLst>
                                            <p:cond delay="3111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85" tmFilter="0, 0; 0.125,0.2665; 0.25,0.4; 0.375,0.465; 0.5,0.5;  0.625,0.535; 0.75,0.6; 0.875,0.7335; 1,1">
                                          <p:stCondLst>
                                            <p:cond delay="3892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61">
                                          <p:stCondLst>
                                            <p:cond delay="1528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390" decel="50000">
                                          <p:stCondLst>
                                            <p:cond delay="158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61">
                                          <p:stCondLst>
                                            <p:cond delay="3083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390" decel="50000">
                                          <p:stCondLst>
                                            <p:cond delay="314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61">
                                          <p:stCondLst>
                                            <p:cond delay="385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390" decel="50000">
                                          <p:stCondLst>
                                            <p:cond delay="392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61">
                                          <p:stCondLst>
                                            <p:cond delay="424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390" decel="50000">
                                          <p:stCondLst>
                                            <p:cond delay="431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700"/>
                            </p:stCondLst>
                            <p:childTnLst>
                              <p:par>
                                <p:cTn id="2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logs.okdiario.com/tecnologia/wp-content/uploads/2015/05/uso-rede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35" y="980728"/>
            <a:ext cx="8423827" cy="5620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1115616" y="136124"/>
            <a:ext cx="3096344" cy="11521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s-ES" dirty="0"/>
              <a:t>Construir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716016" y="136523"/>
            <a:ext cx="3096344" cy="11521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Gestionar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97985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xASEBIQEBQRDxUQEBUVEBAXEBQQFRUQFBQWFxQUFBUYHSggGRwnHRQUITEhJSkrLy4uFx8zODMsNygtLisBCgoKDg0OGhAQGiwlHyQsLCwsLiwsLCwsLCwsLCwsLCwsLCwsLCwsLCwsLC8sLCwsLCwsLCwsLCwsLCwsLCwsLP/AABEIAN8A4gMBEQACEQEDEQH/xAAcAAEAAQUBAQAAAAAAAAAAAAAABgEDBAUHAgj/xABCEAACAQICBgYIAggFBQAAAAAAAQIDEQQhBQYSMUFRBxNhcYGRIjJScqGxwdEjQhQVM1NikpPhFoKDsvAmNDVDRP/EABsBAQADAAMBAAAAAAAAAAAAAAABAgMEBQYH/8QAOhEBAAEDAQUFBQcCBgMAAAAAAAECAxEEBRIhMUEGE1FhkRRxobHBIjJCUoHR8GLhFRYzQ4LxJTQ1/9oADAMBAAIRAxEAPwDuIAAAAAAAAAAAAAAAAAAhXSnpjE4bDU3h5On1lXZnNJNqOy2rPhuMNRVVTTGHd7C0tnUXqouxnEZiHGMXj61V3q1KlV/xTlP5s4UzM83uLdm3b4UUxHuiIXMDpTEUWnRq1aVvZnKK8VuYiZjlKt3TWrsYuUxPvh2ro11grYzCylXs50qmxtpW21spptc8+BzrFc1ROXhttaK3pb8Rb5TGceHGfglxs6cAAAAAAAAAAAAAAA8VKsY+s0rb7tIZTFMzyhix0thm9lVqLfLrYX8rld6PFrOmvRGZon0llqae6z8blmOHpAAAFLgLgVAAANbrDoini8NUw9TdNejK13Ga9WS7mUroiqnEuTpNTVpr1N2np8Y8HzjiaLhOUHZuEnFtbrxbTt5HXPplFUV0xVHWMrQmcLvonUzQ8MLg6VKO+UVOpL2qkknJ/TuR2Fqjdpw+a7S1VWp1NVc+6PdDeGjggAAAAAAAAAAAAAAHGembDWxtKpwqYdfzRnJP4OJwdTTG/wDo9t2buZ01VPhV84j+6AWMMQ9E2ur+NxMK9KOHqVISlVjGMVNpNyklZrdYtTMxMbriayzYqtVVXaYmIienF9II7N8yALWKclCThnLZlsL+K2XxInktRjeje5dXBsdr1pSUmpV507NpwjCFPZd81kr+bOv725PV9BtbG0NMZiiJ98zKxS100lF3WKq+OzJeUk0O8r/NLSrZOimMd3DpGpmt9aej8Ti8W1UeGk81GMHJKEWllldt/E5Fq7O5NVXR5faWzLdGrt2bHDejrxxxlZodLWEfr0cTHuVOfzkhGpjrEtKuzWoj7tdPxj6SyJdKuj7X2cS+zqoX+M7E+0UebOOzmrzzp9Z/ZoNYelOVSm6eDpypOSadWbjtJP2Yq6T35tmdeomYxTGHYaPs5FFe9fqzjpHL9XNZO7u87732nHeoiMKBLpmrHSgqVGFHF06lR04qMatPZbcUrLajJrO3G+ZyLeoxGKnltd2em5cm5YqiM8cT/bKRLpR0da/467Oqz+djT2mjzdb/AJd1mfw+v9lmfSvgFup4p9qp0/rUHtNPmvHZvVz+Kn1n9kh1W1ow+PjOVDbi6TSnCcYxktpPZeTas7PyNLdyK+Trtds69o6oi5jjymOXyhvDRwAAAAAAAAAAAAcn6bWuswi47FW/deFvqcPU/ej9fo9f2Yj7F33x9XMjjvUpt0R4OnUx7lPN0aMp04857UY38FJ+aNrEZrdD2iu10aXFPWYifdxn6O3I5zwqoFGBwfpPw1OnpKr1dltxjOaX7yS9Luvv8Tr70RFc4fQNhXK69HTvdMxHuRQzdwnWhl/07j3zxdNeUsN9zWn/AEqvfH0ef1M/+Ysx/TPyqQUyegUAAAAAABUDofQvUaxdePB0E33qat82b6b70vN9paY7iif6vo7CjmvFgAAAAAAAFGwFwDYHEOlnSCq6QcYu6oUo03793KX+5LwOBfqzX7nvOz9mbek3pj70zP6cI+iFGTvGZorSNXDVoV6MticHdPg1xTXFPkTEzE5hjqLFu/bm3cjMS6pofpXw8kliaU6MuMofiQ7/AGl3WfecmnUx+KHkdR2bvU8bNUVR58J/b5NlV6TdGJNqdWb9lUZJvzsi/tNH8hxaez+tmeMRH6wi+nOlapKMoYSl1V91WbUpLugsk/FmVWpmfuw7bS9m6aZiq/Vnyjl68/hDnNetKcpTnJzlNtyk3duT3ts4701FFNFMU0xiIeAsn2qMVW0LpLDrOUZKsore7KEll30jajjbqj9f56PO7Qnutpae70n7Pzj6oTgcDVrTVOjCdWTdlGMXJ+PJdrMY48ne3b1u1TvXJiI80wj0X4/qtvaoqdr9Ttva7tq1rm3cV4dL/mLS7+7iceOPpzQvE4edOcqdSLhKDtKLVmmuDMXeW7lNymKqZzE8loLgACoAjI6b0KYNupia/BQhTT5ybcmk+xRj/Mjk6aOMy8r2muxu27fXMz9HVzmPIgAAAAAAAEW6Q9YpYLC7VP8Aa1ZbFJ2uo5XlO3GyXm0Y3rk0U8ObtdkaCNXfxX92OM+fk5bozpA0jSntOs66/NTqJST7na68Dixdrjq9Zf2Jo7lOIo3Z8YSXH9LLlRao0HTqtWU5TU4Rds2lbPsuaTqZxwji6u12aiLmbleafCIxMuZ1ajlJyk3JybcpPe5PNtnHepppimIiOUPAWAKgAAFAKgbfVjWCrgq/W07STWzVpP1Zw5Pk+Kf0uWormicw4Wu0NvV2tyvh1ifCUw0n0ofhOODoLDzkrOo9l7PbGKVm+81nUTj7MYdJY7O/bzqK96I6ceP88kLwesGKp144hVak5xltPam5KXOLT4PNGO9MTvdXe3dDYuWptTTERMdITDpYwUJ/oukKeSxNNRn37KlB99m0/dRtfjOKo6ul7P3qqe80tf4Z4fKf55ueGD0qgF3DUJVJxpxV5VJKMVzlJ2XxYUrriimap5RGXfdVdUcNg6KjsRqVGl1tWUVJylxSvujyRz7dqKI83zzX7Tvaq5M5mKekfzqsac1BwGJltuDoze+VN7F++O5vttciqxRVOV9LtrVaeN2JzHnx+PNtdXNBUcFR6mjtW2nKUpO8pSfF+SXgXooiiMQ4ms1lzV3O8uc+Tal3FAAAAAAAAOU9NspbeEWezs1O7avA4mp5w9b2YiMXJ68Pq5icZ6sAAUAAAAAAAAqAAAdF1r/8Do+++8Lfyz+hvV/o0vMbP/8Aq38efzhzowenUAknRzh1PSeGUldRnKfjCEpRfmkXtRmuHV7ZrmjRXJjwiPWYifg+gEdi+dqgAAAAAAAAAACH9Jmr88XhU6K2qlCW3GHGcWmpRXbua7jC/RNVOY5w7nYmup01/wC392qMZ8PCXONAdHuOxEvxIPCQ4zqRal4U99++xx6LNdXTD02r25pbEfZnfnwj9+XzTGt0UYbqpKFWr1uz6M5bOztW4xS3XNvZoxz4ukp7S3u8iaqI3esRzx7/ABckxFGUJyhNbMoScZR5STs0cR7KiqK6Yqp5TxWwsAAAAABUDfaoatyx1WUdtUadKO1WqterHkr5Xefda5eiia5w67aO0KdJbicZqnhEJNiOjvD1k/1fjaNeUVnTlOE3/NTeXijTuIn7lWf55Oro27et/wDtWZp84iY+E/u1EOjjSW2oOnFJtJ1Osi4pcXvv8CncXOWHMnb2i3d6Kpz4Y4s7pR0nT2qGAotOGDglNq37Syil3pLPtl2Fr1UcKY6OPsHT14r1NznXPD3c/jPyQQxehUA3+oeMVLSWFnLc6uw+H7ROCv4yT8C9ucVw67a1qbujuUx4Z9OP0fQqOxfOFQKJgVAAAAAAAAAUsAsAaA4L0m4VU9J1tndNQn4yir/G5196MVy+g7DuTXoqM9Mx6Sipm7cAAAAACoHQ9XV1Or2OrpZ1qmxf+BunSXxnM2o4Wap8f+nmtZPe7Ws2+lMZ/XjP0hz6nUcWpRbi1uknZp9jRj5vSTTFUYnjDc/4w0jsdX+k1dm1t6vb3rX+JfvK+WXB/wAL0e9vd3Gf505NI3ffn2lHOiMKBIB6hJppp2ad0+Ka3NBExExiXVdGdK9ONGEcRRqyqRilOUNjZk1+bNq1zlU6nhxji8jf7N1zcmbVcbvTOcw1WmulTFTdsLCGHj7Ukqs/j6K8mUq1FU8uDl6bs5YojN6Zqny4R+6Z9GWnK2Lws5YiXWTp1nDbtGLatGSyikvzWNrFc1U8XSbb0drTaiItRiJjOPgmBu6YAAAAAAAAAAAHKekXVLH4nHSrYej1kHThFS6ynHNLPKUkzh3rVc15iHrtj7T0un00UXK8Tmek/SESq6j6Tjvw1TwcJf7ZMy7uv8ruKdsaKrlcj4x84abH4GrRn1daEqU0k3CSs7PcVmJjhLm2r1u7Tv25zHjD1g9GV6qcqVKpVUXZuMJSSfJtCImeSLmotW5xXVEe+V2WhMWt+Hr/ANGf2J3avBWNXYn8dPrDz+qMV+4r/wBGf2I3Z8E+1WPz0+sKfqjE/uK/9Gf2G7Pge1Wfz0+sKrQ+K/cV/wCjP7Ddq8D2qx+en1h1r/DVf9QLB043rTjCbg2o+k68akk28slfyOV3c9zuxz/u8d7fa/xX2iqfsxmM/wDGYQKXR5pVf+i/dWpfWRj3Nfg9DG3ND+f4Vfsty1A0qv8A5pf1aL+UyO6ufl+X7rRtvQz/ALnwn9mNU1M0lHfha3hFS+TK93X+WWsbV0c/7kLM9Vset+FxC/0pfYblXhK8bR0k8rlPrDV1qMoScJpwlF2lFqzT5NMq5dNVNcb1M5hkx0TiXmqFd33Pqpu68id2fBl7TZj8cesLlPQOMluw9d/6M/sTu1eCs63TxzuU+sMyjqfpGTssLX8YbC85WHd1z+GWNW1NHTzux65+Tq3RfoXEYTDVYYmHVSnXcox2oy9HYir+i2t6Zy7FE0xOYeQ25q7OpvU1WqsxFOOsdZ8UyN3SgAAAAAAAAAAAAeK01GLlJ2UU3J7rJK7Y5JppmqYiOriGjtDV9MY+tXzp0pVL1K1t0FZQhHnLZS7uPb19NM3apl7u9qrWy9LRb51Y4R59Znyz6uzaK0bSw9KNGhFU4QWSXF8W3xb5nOppimMQ8Rfv3L9c3Lk5mWYWZAACgBICoFLALALAc56U9U+tg8bQj+JTX48Us501+e3NfLuOLqLeftR+r0uwdp93V7Pcn7M8vKfD3T80h6OtJdfo+g27ypR6qWd3enkm/CxrYq3qIdbtjT9zrK46Tx9UmNXWKWAqAAAAAAAAAAAAAABrdO4GWIoSoKWwqto1ZLf1T9dR7WsvEpXTvRhyNLeizdi5MZmOMe/p6c1/Rmj6VClGjRioQgrRivi2+LfFlqaYpjEKXr1d6ublyczLLJZAAAAAAAAAABSSAjer+h3g8VXhT/7fE2q04/u6yyqQ7mnFr3XyMqKNyqccpdlq9V7VZoqr+/TwnzjpP6cc+9JUautAAAAAAAAAAABZxOJhTW1OSiub+nMImYhqZaanN2oQuv3ksl4IthXezyefxX69ST7I+gvhmDiqqa7+9t/MGFyMmtza8QldjiZrjfvzIMsiljfaVu1DCcsuMk1dZkJVAAAAAAAAAUA1mP03TpvZj+LP2Y8+1kxCk1xDE/SMRPOUlRXsxWfiyeCOMqqkuLlLtcmwnC5HLdl3ZAXFXkuL87kJXYY2S32fwGDLLo4mMux8mQnK8EgAABqdN6ahQVvWm16MOXbLsJiMqV17rTYbC1Kz63ENu/qw3WXdwXYWzjkpETPGW0iklZZJbkQ0VAAAAAD3SquLuvFEDZUKykrrxRCy6AAAAAACjYEU0ppudafUYbd+aouK42fCPbxLxGOMsZrmZxC/gcBGkvalxl9uSImVopiGWFgAAAAAM3C4r8svB/chMSzSEgGBpnSKw9GVR5vdCPOT3ffwJiMq1VbsZRPQmFlWnLE1vSvK8b8Zc+5cEXngyojM5lISrUAAAAAAAA90qji7r/iIG1pzTSa4kLPQAAAAowInrdpdt/otLNuyqW357oL6l6Y6sblXSF7RWAVGFt8nnOXbyXYJlamnEM0hYAAAAAAAA2ODrbSs96+RWUwyQlBtbMQ62JjRjuhaP+eW9/JeBenk49yc1YbyhSUIxhHJRSS8CGsRjg9hIAAAAAAAAAy8BUzceea7yJTDPISAAAGJpTFqjRnVf5Y5LnJ5RXnYmIyiqcRlDNXMO6lSdeebTdnznLNv/nMvLC3GZzKSFWwAAAAAAAAAuYeezJPz7iCG2IWQLRq28XKo/anJeN0vmaTycenjVlIyrYAAAAAAAAAAPdCVpRfaBtyqwAAARnXet+HTp+1Jt90V/dFqWV2eGFNDUdihBc1tPvln9iZTTGIZpCwAAAAAAAAAAbSnUyXciEodoans1pJ8IyXk0XljRzb0q1AAAAAAAAAAC7hqe1JLln5EENqQsAAAEU1yptzpPhsSt33V/oXpY3Wbh/Ujb2VbyIXhcCQAAAAAAAAAAuxm7EDT4mn1WKfBOV/Cf9/kWjjDPGKmzIaAAAAAAAAAAB6pzs01wIG3jJNJriQsqAAARDXXELrKUFvUJN/5mkv9rL0sbk8YbHDRtCCfCKT8iF45LgSAAAAAAAAAAGdToZLuRCWLp/BbcVUjvhv7Y/2ESrXHVi4SttRXNZP7kkTleCQAAAAAAAAAAzsBUy2eW7uIlMMwhIB4q1Yxi5Saioq7b3JICAwlLF4t1GrQTT7oR9WPe/uacocePt1ZScq2AAAAAAAAAAD1Thdpc2Bt0iqwwNLjdHyhLrKSuvzQ+3YWiVJjHGHijWUldeK4oETlcCQAAAAAAAABdw87ST7bPxIG1IWANDrRhK1SKUX+Gs5RSu2+b5otSzriZWdG0acIKNPNcXxb5sSUxERwZQWAAAAAAAAAADPwVC3pPe93cRKYhlkJAAEd1mtS2KkEoylJpvnlyLUs6+HF6wdVypxk97WYlMTwXgkAAAAAABcoJbSUtzIGxhh4rNL6kLYXQABgRDWjE9XXiqdoPYvK1ldtvf5fEvTyY1zieDaQvZX32V+8hdUJAAAAAAAVir5LiBn4fCJZvN/BEZThlEJAAACO65epS99/ItSyuqaN/ZQ91CU08mSFgAAAAAAHqmldXyV8wNwVWAAACFaXxFL9M2YQ62W1FPc1t8Ur8Fl8S8cmFUxvN2Q1AAAAAAAAMvR9PNy5ZLvIlMM8hIAAAAI3rm/Rpe9L5ItSyuvWj/2UPcQlNPJkBYAAAAAABkYSipN34Wy5kENkQsAAAEf1lpwpRVeMUp7drrK907t9palnXw4vGjsS6lNTate/wdriSmcwyQsAAAAAAA2WBXod7ZWUwyAkAAAAEZ1zeVJdsvoWpZXei7gf2UPcQlMcl8LAAAAAAAMzR2+XciJTDOISAAAEY12qejSjzlJ+SS+palld6LmjIWo01/An55/USmnkyQsAAAAAAA2eD9RePzZWUwvhIAAAAItrm86XdL6F6WV1k4P9nD3I/IhaOS8EgAABWMW3ZZgXP0afJkGFyODlxsvEZMMvD0FFc297IWXgAAABqdOaI6/ZadnBNJPc72+xMThSqnKzSozilGUJLZSXtLLtRJC44Pk/JhK1Uqxj6zUe92CHtMAEgAABscBL0bcmRKYZJCQAAAARTXN+nS9yXzReljdZuGXoQ9yPyRC8clwJAAAD3QdpRfaQNuQsAAAAAAAALAAIhrnV/FprlT+b/sXpY3ebZUV6MfdXyIXewkAAAMrATtJrmviiJTDYEJAAAABE9cacnODtkoPO65l6WNzm2FNeiu5fIhd6CVbAV2WA2GBVU5cvkBtkVWVAAAAAAAAAAIdpTRuIrYvacLQ2kk9qPqR7L8c/MvExhhVTM1N31EuXxRVrg6iXL4oB1MuXxQMKdTLl8UA6qXL5EisIyTTtufNAbWLyKrKgAP/Z"/>
          <p:cNvSpPr>
            <a:spLocks noChangeAspect="1" noChangeArrowheads="1"/>
          </p:cNvSpPr>
          <p:nvPr/>
        </p:nvSpPr>
        <p:spPr bwMode="auto">
          <a:xfrm>
            <a:off x="155575" y="-1355725"/>
            <a:ext cx="2857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5" name="AutoShape 4" descr="data:image/jpeg;base64,/9j/4AAQSkZJRgABAQAAAQABAAD/2wCEAAkGBxASEBIQEBQRDxUQEBUVEBAXEBQQFRUQFBQWFxQUFBUYHSggGRwnHRQUITEhJSkrLy4uFx8zODMsNygtLisBCgoKDg0OGhAQGiwlHyQsLCwsLiwsLCwsLCwsLCwsLCwsLCwsLCwsLCwsLC8sLCwsLCwsLCwsLCwsLCwsLCwsLP/AABEIAN8A4gMBEQACEQEDEQH/xAAcAAEAAQUBAQAAAAAAAAAAAAAABgEDBAUHAgj/xABCEAACAQICBgYIAggFBQAAAAAAAQIDEQQhBQYSMUFRBxNhcYGRIjJScqGxwdEjQhQVM1NikpPhFoKDsvAmNDVDRP/EABsBAQADAAMBAAAAAAAAAAAAAAABAgMEBQYH/8QAOhEBAAEDAQUFBQcCBgMAAAAAAAECAxEEBRIhMUEGE1FhkRRxobHBIjJCUoHR8GLhFRYzQ4LxJTQ1/9oADAMBAAIRAxEAPwDuIAAAAAAAAAAAAAAAAAAhXSnpjE4bDU3h5On1lXZnNJNqOy2rPhuMNRVVTTGHd7C0tnUXqouxnEZiHGMXj61V3q1KlV/xTlP5s4UzM83uLdm3b4UUxHuiIXMDpTEUWnRq1aVvZnKK8VuYiZjlKt3TWrsYuUxPvh2ro11grYzCylXs50qmxtpW21spptc8+BzrFc1ROXhttaK3pb8Rb5TGceHGfglxs6cAAAAAAAAAAAAAAA8VKsY+s0rb7tIZTFMzyhix0thm9lVqLfLrYX8rld6PFrOmvRGZon0llqae6z8blmOHpAAAFLgLgVAAANbrDoini8NUw9TdNejK13Ga9WS7mUroiqnEuTpNTVpr1N2np8Y8HzjiaLhOUHZuEnFtbrxbTt5HXPplFUV0xVHWMrQmcLvonUzQ8MLg6VKO+UVOpL2qkknJ/TuR2Fqjdpw+a7S1VWp1NVc+6PdDeGjggAAAAAAAAAAAAAAHGembDWxtKpwqYdfzRnJP4OJwdTTG/wDo9t2buZ01VPhV84j+6AWMMQ9E2ur+NxMK9KOHqVISlVjGMVNpNyklZrdYtTMxMbriayzYqtVVXaYmIienF9II7N8yALWKclCThnLZlsL+K2XxInktRjeje5dXBsdr1pSUmpV507NpwjCFPZd81kr+bOv725PV9BtbG0NMZiiJ98zKxS100lF3WKq+OzJeUk0O8r/NLSrZOimMd3DpGpmt9aej8Ti8W1UeGk81GMHJKEWllldt/E5Fq7O5NVXR5faWzLdGrt2bHDejrxxxlZodLWEfr0cTHuVOfzkhGpjrEtKuzWoj7tdPxj6SyJdKuj7X2cS+zqoX+M7E+0UebOOzmrzzp9Z/ZoNYelOVSm6eDpypOSadWbjtJP2Yq6T35tmdeomYxTGHYaPs5FFe9fqzjpHL9XNZO7u87732nHeoiMKBLpmrHSgqVGFHF06lR04qMatPZbcUrLajJrO3G+ZyLeoxGKnltd2em5cm5YqiM8cT/bKRLpR0da/467Oqz+djT2mjzdb/AJd1mfw+v9lmfSvgFup4p9qp0/rUHtNPmvHZvVz+Kn1n9kh1W1ow+PjOVDbi6TSnCcYxktpPZeTas7PyNLdyK+Trtds69o6oi5jjymOXyhvDRwAAAAAAAAAAAAcn6bWuswi47FW/deFvqcPU/ej9fo9f2Yj7F33x9XMjjvUpt0R4OnUx7lPN0aMp04857UY38FJ+aNrEZrdD2iu10aXFPWYifdxn6O3I5zwqoFGBwfpPw1OnpKr1dltxjOaX7yS9Luvv8Tr70RFc4fQNhXK69HTvdMxHuRQzdwnWhl/07j3zxdNeUsN9zWn/AEqvfH0ef1M/+Ysx/TPyqQUyegUAAAAAABUDofQvUaxdePB0E33qat82b6b70vN9paY7iif6vo7CjmvFgAAAAAAAFGwFwDYHEOlnSCq6QcYu6oUo03793KX+5LwOBfqzX7nvOz9mbek3pj70zP6cI+iFGTvGZorSNXDVoV6MticHdPg1xTXFPkTEzE5hjqLFu/bm3cjMS6pofpXw8kliaU6MuMofiQ7/AGl3WfecmnUx+KHkdR2bvU8bNUVR58J/b5NlV6TdGJNqdWb9lUZJvzsi/tNH8hxaez+tmeMRH6wi+nOlapKMoYSl1V91WbUpLugsk/FmVWpmfuw7bS9m6aZiq/Vnyjl68/hDnNetKcpTnJzlNtyk3duT3ts4701FFNFMU0xiIeAsn2qMVW0LpLDrOUZKsore7KEll30jajjbqj9f56PO7Qnutpae70n7Pzj6oTgcDVrTVOjCdWTdlGMXJ+PJdrMY48ne3b1u1TvXJiI80wj0X4/qtvaoqdr9Ttva7tq1rm3cV4dL/mLS7+7iceOPpzQvE4edOcqdSLhKDtKLVmmuDMXeW7lNymKqZzE8loLgACoAjI6b0KYNupia/BQhTT5ybcmk+xRj/Mjk6aOMy8r2muxu27fXMz9HVzmPIgAAAAAAAEW6Q9YpYLC7VP8Aa1ZbFJ2uo5XlO3GyXm0Y3rk0U8ObtdkaCNXfxX92OM+fk5bozpA0jSntOs66/NTqJST7na68Dixdrjq9Zf2Jo7lOIo3Z8YSXH9LLlRao0HTqtWU5TU4Rds2lbPsuaTqZxwji6u12aiLmbleafCIxMuZ1ajlJyk3JybcpPe5PNtnHepppimIiOUPAWAKgAAFAKgbfVjWCrgq/W07STWzVpP1Zw5Pk+Kf0uWormicw4Wu0NvV2tyvh1ifCUw0n0ofhOODoLDzkrOo9l7PbGKVm+81nUTj7MYdJY7O/bzqK96I6ceP88kLwesGKp144hVak5xltPam5KXOLT4PNGO9MTvdXe3dDYuWptTTERMdITDpYwUJ/oukKeSxNNRn37KlB99m0/dRtfjOKo6ul7P3qqe80tf4Z4fKf55ueGD0qgF3DUJVJxpxV5VJKMVzlJ2XxYUrriimap5RGXfdVdUcNg6KjsRqVGl1tWUVJylxSvujyRz7dqKI83zzX7Tvaq5M5mKekfzqsac1BwGJltuDoze+VN7F++O5vttciqxRVOV9LtrVaeN2JzHnx+PNtdXNBUcFR6mjtW2nKUpO8pSfF+SXgXooiiMQ4ms1lzV3O8uc+Tal3FAAAAAAAAOU9NspbeEWezs1O7avA4mp5w9b2YiMXJ68Pq5icZ6sAAUAAAAAAAAqAAAdF1r/8Do+++8Lfyz+hvV/o0vMbP/8Aq38efzhzowenUAknRzh1PSeGUldRnKfjCEpRfmkXtRmuHV7ZrmjRXJjwiPWYifg+gEdi+dqgAAAAAAAAAACH9Jmr88XhU6K2qlCW3GHGcWmpRXbua7jC/RNVOY5w7nYmup01/wC392qMZ8PCXONAdHuOxEvxIPCQ4zqRal4U99++xx6LNdXTD02r25pbEfZnfnwj9+XzTGt0UYbqpKFWr1uz6M5bOztW4xS3XNvZoxz4ukp7S3u8iaqI3esRzx7/ABckxFGUJyhNbMoScZR5STs0cR7KiqK6Yqp5TxWwsAAAAABUDfaoatyx1WUdtUadKO1WqterHkr5Xefda5eiia5w67aO0KdJbicZqnhEJNiOjvD1k/1fjaNeUVnTlOE3/NTeXijTuIn7lWf55Oro27et/wDtWZp84iY+E/u1EOjjSW2oOnFJtJ1Osi4pcXvv8CncXOWHMnb2i3d6Kpz4Y4s7pR0nT2qGAotOGDglNq37Syil3pLPtl2Fr1UcKY6OPsHT14r1NznXPD3c/jPyQQxehUA3+oeMVLSWFnLc6uw+H7ROCv4yT8C9ucVw67a1qbujuUx4Z9OP0fQqOxfOFQKJgVAAAAAAAAAUsAsAaA4L0m4VU9J1tndNQn4yir/G5196MVy+g7DuTXoqM9Mx6Sipm7cAAAAACoHQ9XV1Or2OrpZ1qmxf+BunSXxnM2o4Wap8f+nmtZPe7Ws2+lMZ/XjP0hz6nUcWpRbi1uknZp9jRj5vSTTFUYnjDc/4w0jsdX+k1dm1t6vb3rX+JfvK+WXB/wAL0e9vd3Gf505NI3ffn2lHOiMKBIB6hJppp2ad0+Ka3NBExExiXVdGdK9ONGEcRRqyqRilOUNjZk1+bNq1zlU6nhxji8jf7N1zcmbVcbvTOcw1WmulTFTdsLCGHj7Ukqs/j6K8mUq1FU8uDl6bs5YojN6Zqny4R+6Z9GWnK2Lws5YiXWTp1nDbtGLatGSyikvzWNrFc1U8XSbb0drTaiItRiJjOPgmBu6YAAAAAAAAAAAHKekXVLH4nHSrYej1kHThFS6ynHNLPKUkzh3rVc15iHrtj7T0un00UXK8Tmek/SESq6j6Tjvw1TwcJf7ZMy7uv8ruKdsaKrlcj4x84abH4GrRn1daEqU0k3CSs7PcVmJjhLm2r1u7Tv25zHjD1g9GV6qcqVKpVUXZuMJSSfJtCImeSLmotW5xXVEe+V2WhMWt+Hr/ANGf2J3avBWNXYn8dPrDz+qMV+4r/wBGf2I3Z8E+1WPz0+sKfqjE/uK/9Gf2G7Pge1Wfz0+sKrQ+K/cV/wCjP7Ddq8D2qx+en1h1r/DVf9QLB043rTjCbg2o+k68akk28slfyOV3c9zuxz/u8d7fa/xX2iqfsxmM/wDGYQKXR5pVf+i/dWpfWRj3Nfg9DG3ND+f4Vfsty1A0qv8A5pf1aL+UyO6ufl+X7rRtvQz/ALnwn9mNU1M0lHfha3hFS+TK93X+WWsbV0c/7kLM9Vset+FxC/0pfYblXhK8bR0k8rlPrDV1qMoScJpwlF2lFqzT5NMq5dNVNcb1M5hkx0TiXmqFd33Pqpu68id2fBl7TZj8cesLlPQOMluw9d/6M/sTu1eCs63TxzuU+sMyjqfpGTssLX8YbC85WHd1z+GWNW1NHTzux65+Tq3RfoXEYTDVYYmHVSnXcox2oy9HYir+i2t6Zy7FE0xOYeQ25q7OpvU1WqsxFOOsdZ8UyN3SgAAAAAAAAAAAAeK01GLlJ2UU3J7rJK7Y5JppmqYiOriGjtDV9MY+tXzp0pVL1K1t0FZQhHnLZS7uPb19NM3apl7u9qrWy9LRb51Y4R59Znyz6uzaK0bSw9KNGhFU4QWSXF8W3xb5nOppimMQ8Rfv3L9c3Lk5mWYWZAACgBICoFLALALAc56U9U+tg8bQj+JTX48Us501+e3NfLuOLqLeftR+r0uwdp93V7Pcn7M8vKfD3T80h6OtJdfo+g27ypR6qWd3enkm/CxrYq3qIdbtjT9zrK46Tx9UmNXWKWAqAAAAAAAAAAAAAABrdO4GWIoSoKWwqto1ZLf1T9dR7WsvEpXTvRhyNLeizdi5MZmOMe/p6c1/Rmj6VClGjRioQgrRivi2+LfFlqaYpjEKXr1d6ublyczLLJZAAAAAAAAAABSSAjer+h3g8VXhT/7fE2q04/u6yyqQ7mnFr3XyMqKNyqccpdlq9V7VZoqr+/TwnzjpP6cc+9JUautAAAAAAAAAAABZxOJhTW1OSiub+nMImYhqZaanN2oQuv3ksl4IthXezyefxX69ST7I+gvhmDiqqa7+9t/MGFyMmtza8QldjiZrjfvzIMsiljfaVu1DCcsuMk1dZkJVAAAAAAAAAUA1mP03TpvZj+LP2Y8+1kxCk1xDE/SMRPOUlRXsxWfiyeCOMqqkuLlLtcmwnC5HLdl3ZAXFXkuL87kJXYY2S32fwGDLLo4mMux8mQnK8EgAABqdN6ahQVvWm16MOXbLsJiMqV17rTYbC1Kz63ENu/qw3WXdwXYWzjkpETPGW0iklZZJbkQ0VAAAAAD3SquLuvFEDZUKykrrxRCy6AAAAAACjYEU0ppudafUYbd+aouK42fCPbxLxGOMsZrmZxC/gcBGkvalxl9uSImVopiGWFgAAAAAM3C4r8svB/chMSzSEgGBpnSKw9GVR5vdCPOT3ffwJiMq1VbsZRPQmFlWnLE1vSvK8b8Zc+5cEXngyojM5lISrUAAAAAAAA90qji7r/iIG1pzTSa4kLPQAAAAowInrdpdt/otLNuyqW357oL6l6Y6sblXSF7RWAVGFt8nnOXbyXYJlamnEM0hYAAAAAAAA2ODrbSs96+RWUwyQlBtbMQ62JjRjuhaP+eW9/JeBenk49yc1YbyhSUIxhHJRSS8CGsRjg9hIAAAAAAAAAy8BUzceea7yJTDPISAAAGJpTFqjRnVf5Y5LnJ5RXnYmIyiqcRlDNXMO6lSdeebTdnznLNv/nMvLC3GZzKSFWwAAAAAAAAAuYeezJPz7iCG2IWQLRq28XKo/anJeN0vmaTycenjVlIyrYAAAAAAAAAAPdCVpRfaBtyqwAAARnXet+HTp+1Jt90V/dFqWV2eGFNDUdihBc1tPvln9iZTTGIZpCwAAAAAAAAAAbSnUyXciEodoans1pJ8IyXk0XljRzb0q1AAAAAAAAAAC7hqe1JLln5EENqQsAAAEU1yptzpPhsSt33V/oXpY3Wbh/Ujb2VbyIXhcCQAAAAAAAAAAuxm7EDT4mn1WKfBOV/Cf9/kWjjDPGKmzIaAAAAAAAAAAB6pzs01wIG3jJNJriQsqAAARDXXELrKUFvUJN/5mkv9rL0sbk8YbHDRtCCfCKT8iF45LgSAAAAAAAAAAGdToZLuRCWLp/BbcVUjvhv7Y/2ESrXHVi4SttRXNZP7kkTleCQAAAAAAAAAAzsBUy2eW7uIlMMwhIB4q1Yxi5Saioq7b3JICAwlLF4t1GrQTT7oR9WPe/uacocePt1ZScq2AAAAAAAAAAD1Thdpc2Bt0iqwwNLjdHyhLrKSuvzQ+3YWiVJjHGHijWUldeK4oETlcCQAAAAAAAABdw87ST7bPxIG1IWANDrRhK1SKUX+Gs5RSu2+b5otSzriZWdG0acIKNPNcXxb5sSUxERwZQWAAAAAAAAAADPwVC3pPe93cRKYhlkJAAEd1mtS2KkEoylJpvnlyLUs6+HF6wdVypxk97WYlMTwXgkAAAAAABcoJbSUtzIGxhh4rNL6kLYXQABgRDWjE9XXiqdoPYvK1ldtvf5fEvTyY1zieDaQvZX32V+8hdUJAAAAAAAVir5LiBn4fCJZvN/BEZThlEJAAACO65epS99/ItSyuqaN/ZQ91CU08mSFgAAAAAAHqmldXyV8wNwVWAAACFaXxFL9M2YQ62W1FPc1t8Ur8Fl8S8cmFUxvN2Q1AAAAAAAAMvR9PNy5ZLvIlMM8hIAAAAI3rm/Rpe9L5ItSyuvWj/2UPcQlNPJkBYAAAAAABkYSipN34Wy5kENkQsAAAEf1lpwpRVeMUp7drrK907t9palnXw4vGjsS6lNTate/wdriSmcwyQsAAAAAAA2WBXod7ZWUwyAkAAAAEZ1zeVJdsvoWpZXei7gf2UPcQlMcl8LAAAAAAAMzR2+XciJTDOISAAAEY12qejSjzlJ+SS+palld6LmjIWo01/An55/USmnkyQsAAAAAAA2eD9RePzZWUwvhIAAAAItrm86XdL6F6WV1k4P9nD3I/IhaOS8EgAABWMW3ZZgXP0afJkGFyODlxsvEZMMvD0FFc297IWXgAAABqdOaI6/ZadnBNJPc72+xMThSqnKzSozilGUJLZSXtLLtRJC44Pk/JhK1Uqxj6zUe92CHtMAEgAABscBL0bcmRKYZJCQAAAARTXN+nS9yXzReljdZuGXoQ9yPyRC8clwJAAAD3QdpRfaQNuQsAAAAAAAALAAIhrnV/FprlT+b/sXpY3ebZUV6MfdXyIXewkAAAMrATtJrmviiJTDYEJAAAABE9cacnODtkoPO65l6WNzm2FNeiu5fIhd6CVbAV2WA2GBVU5cvkBtkVWVAAAAAAAAAAIdpTRuIrYvacLQ2kk9qPqR7L8c/MvExhhVTM1N31EuXxRVrg6iXL4oB1MuXxQMKdTLl8UA6qXL5EisIyTTtufNAbWLyKrKgAP/Z"/>
          <p:cNvSpPr>
            <a:spLocks noChangeAspect="1" noChangeArrowheads="1"/>
          </p:cNvSpPr>
          <p:nvPr/>
        </p:nvSpPr>
        <p:spPr bwMode="auto">
          <a:xfrm>
            <a:off x="307975" y="-1203325"/>
            <a:ext cx="2857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" name="AutoShape 6" descr="data:image/jpeg;base64,/9j/4AAQSkZJRgABAQAAAQABAAD/2wCEAAkGBxASEBIQEBQRDxUQEBUVEBAXEBQQFRUQFBQWFxQUFBUYHSggGRwnHRQUITEhJSkrLy4uFx8zODMsNygtLisBCgoKDg0OGhAQGiwlHyQsLCwsLiwsLCwsLCwsLCwsLCwsLCwsLCwsLCwsLC8sLCwsLCwsLCwsLCwsLCwsLCwsLP/AABEIAN8A4gMBEQACEQEDEQH/xAAcAAEAAQUBAQAAAAAAAAAAAAAABgEDBAUHAgj/xABCEAACAQICBgYIAggFBQAAAAAAAQIDEQQhBQYSMUFRBxNhcYGRIjJScqGxwdEjQhQVM1NikpPhFoKDsvAmNDVDRP/EABsBAQADAAMBAAAAAAAAAAAAAAABAgMEBQYH/8QAOhEBAAEDAQUFBQcCBgMAAAAAAAECAxEEBRIhMUEGE1FhkRRxobHBIjJCUoHR8GLhFRYzQ4LxJTQ1/9oADAMBAAIRAxEAPwDuIAAAAAAAAAAAAAAAAAAhXSnpjE4bDU3h5On1lXZnNJNqOy2rPhuMNRVVTTGHd7C0tnUXqouxnEZiHGMXj61V3q1KlV/xTlP5s4UzM83uLdm3b4UUxHuiIXMDpTEUWnRq1aVvZnKK8VuYiZjlKt3TWrsYuUxPvh2ro11grYzCylXs50qmxtpW21spptc8+BzrFc1ROXhttaK3pb8Rb5TGceHGfglxs6cAAAAAAAAAAAAAAA8VKsY+s0rb7tIZTFMzyhix0thm9lVqLfLrYX8rld6PFrOmvRGZon0llqae6z8blmOHpAAAFLgLgVAAANbrDoini8NUw9TdNejK13Ga9WS7mUroiqnEuTpNTVpr1N2np8Y8HzjiaLhOUHZuEnFtbrxbTt5HXPplFUV0xVHWMrQmcLvonUzQ8MLg6VKO+UVOpL2qkknJ/TuR2Fqjdpw+a7S1VWp1NVc+6PdDeGjggAAAAAAAAAAAAAAHGembDWxtKpwqYdfzRnJP4OJwdTTG/wDo9t2buZ01VPhV84j+6AWMMQ9E2ur+NxMK9KOHqVISlVjGMVNpNyklZrdYtTMxMbriayzYqtVVXaYmIienF9II7N8yALWKclCThnLZlsL+K2XxInktRjeje5dXBsdr1pSUmpV507NpwjCFPZd81kr+bOv725PV9BtbG0NMZiiJ98zKxS100lF3WKq+OzJeUk0O8r/NLSrZOimMd3DpGpmt9aej8Ti8W1UeGk81GMHJKEWllldt/E5Fq7O5NVXR5faWzLdGrt2bHDejrxxxlZodLWEfr0cTHuVOfzkhGpjrEtKuzWoj7tdPxj6SyJdKuj7X2cS+zqoX+M7E+0UebOOzmrzzp9Z/ZoNYelOVSm6eDpypOSadWbjtJP2Yq6T35tmdeomYxTGHYaPs5FFe9fqzjpHL9XNZO7u87732nHeoiMKBLpmrHSgqVGFHF06lR04qMatPZbcUrLajJrO3G+ZyLeoxGKnltd2em5cm5YqiM8cT/bKRLpR0da/467Oqz+djT2mjzdb/AJd1mfw+v9lmfSvgFup4p9qp0/rUHtNPmvHZvVz+Kn1n9kh1W1ow+PjOVDbi6TSnCcYxktpPZeTas7PyNLdyK+Trtds69o6oi5jjymOXyhvDRwAAAAAAAAAAAAcn6bWuswi47FW/deFvqcPU/ej9fo9f2Yj7F33x9XMjjvUpt0R4OnUx7lPN0aMp04857UY38FJ+aNrEZrdD2iu10aXFPWYifdxn6O3I5zwqoFGBwfpPw1OnpKr1dltxjOaX7yS9Luvv8Tr70RFc4fQNhXK69HTvdMxHuRQzdwnWhl/07j3zxdNeUsN9zWn/AEqvfH0ef1M/+Ysx/TPyqQUyegUAAAAAABUDofQvUaxdePB0E33qat82b6b70vN9paY7iif6vo7CjmvFgAAAAAAAFGwFwDYHEOlnSCq6QcYu6oUo03793KX+5LwOBfqzX7nvOz9mbek3pj70zP6cI+iFGTvGZorSNXDVoV6MticHdPg1xTXFPkTEzE5hjqLFu/bm3cjMS6pofpXw8kliaU6MuMofiQ7/AGl3WfecmnUx+KHkdR2bvU8bNUVR58J/b5NlV6TdGJNqdWb9lUZJvzsi/tNH8hxaez+tmeMRH6wi+nOlapKMoYSl1V91WbUpLugsk/FmVWpmfuw7bS9m6aZiq/Vnyjl68/hDnNetKcpTnJzlNtyk3duT3ts4701FFNFMU0xiIeAsn2qMVW0LpLDrOUZKsore7KEll30jajjbqj9f56PO7Qnutpae70n7Pzj6oTgcDVrTVOjCdWTdlGMXJ+PJdrMY48ne3b1u1TvXJiI80wj0X4/qtvaoqdr9Ttva7tq1rm3cV4dL/mLS7+7iceOPpzQvE4edOcqdSLhKDtKLVmmuDMXeW7lNymKqZzE8loLgACoAjI6b0KYNupia/BQhTT5ybcmk+xRj/Mjk6aOMy8r2muxu27fXMz9HVzmPIgAAAAAAAEW6Q9YpYLC7VP8Aa1ZbFJ2uo5XlO3GyXm0Y3rk0U8ObtdkaCNXfxX92OM+fk5bozpA0jSntOs66/NTqJST7na68Dixdrjq9Zf2Jo7lOIo3Z8YSXH9LLlRao0HTqtWU5TU4Rds2lbPsuaTqZxwji6u12aiLmbleafCIxMuZ1ajlJyk3JybcpPe5PNtnHepppimIiOUPAWAKgAAFAKgbfVjWCrgq/W07STWzVpP1Zw5Pk+Kf0uWormicw4Wu0NvV2tyvh1ifCUw0n0ofhOODoLDzkrOo9l7PbGKVm+81nUTj7MYdJY7O/bzqK96I6ceP88kLwesGKp144hVak5xltPam5KXOLT4PNGO9MTvdXe3dDYuWptTTERMdITDpYwUJ/oukKeSxNNRn37KlB99m0/dRtfjOKo6ul7P3qqe80tf4Z4fKf55ueGD0qgF3DUJVJxpxV5VJKMVzlJ2XxYUrriimap5RGXfdVdUcNg6KjsRqVGl1tWUVJylxSvujyRz7dqKI83zzX7Tvaq5M5mKekfzqsac1BwGJltuDoze+VN7F++O5vttciqxRVOV9LtrVaeN2JzHnx+PNtdXNBUcFR6mjtW2nKUpO8pSfF+SXgXooiiMQ4ms1lzV3O8uc+Tal3FAAAAAAAAOU9NspbeEWezs1O7avA4mp5w9b2YiMXJ68Pq5icZ6sAAUAAAAAAAAqAAAdF1r/8Do+++8Lfyz+hvV/o0vMbP/8Aq38efzhzowenUAknRzh1PSeGUldRnKfjCEpRfmkXtRmuHV7ZrmjRXJjwiPWYifg+gEdi+dqgAAAAAAAAAACH9Jmr88XhU6K2qlCW3GHGcWmpRXbua7jC/RNVOY5w7nYmup01/wC392qMZ8PCXONAdHuOxEvxIPCQ4zqRal4U99++xx6LNdXTD02r25pbEfZnfnwj9+XzTGt0UYbqpKFWr1uz6M5bOztW4xS3XNvZoxz4ukp7S3u8iaqI3esRzx7/ABckxFGUJyhNbMoScZR5STs0cR7KiqK6Yqp5TxWwsAAAAABUDfaoatyx1WUdtUadKO1WqterHkr5Xefda5eiia5w67aO0KdJbicZqnhEJNiOjvD1k/1fjaNeUVnTlOE3/NTeXijTuIn7lWf55Oro27et/wDtWZp84iY+E/u1EOjjSW2oOnFJtJ1Osi4pcXvv8CncXOWHMnb2i3d6Kpz4Y4s7pR0nT2qGAotOGDglNq37Syil3pLPtl2Fr1UcKY6OPsHT14r1NznXPD3c/jPyQQxehUA3+oeMVLSWFnLc6uw+H7ROCv4yT8C9ucVw67a1qbujuUx4Z9OP0fQqOxfOFQKJgVAAAAAAAAAUsAsAaA4L0m4VU9J1tndNQn4yir/G5196MVy+g7DuTXoqM9Mx6Sipm7cAAAAACoHQ9XV1Or2OrpZ1qmxf+BunSXxnM2o4Wap8f+nmtZPe7Ws2+lMZ/XjP0hz6nUcWpRbi1uknZp9jRj5vSTTFUYnjDc/4w0jsdX+k1dm1t6vb3rX+JfvK+WXB/wAL0e9vd3Gf505NI3ffn2lHOiMKBIB6hJppp2ad0+Ka3NBExExiXVdGdK9ONGEcRRqyqRilOUNjZk1+bNq1zlU6nhxji8jf7N1zcmbVcbvTOcw1WmulTFTdsLCGHj7Ukqs/j6K8mUq1FU8uDl6bs5YojN6Zqny4R+6Z9GWnK2Lws5YiXWTp1nDbtGLatGSyikvzWNrFc1U8XSbb0drTaiItRiJjOPgmBu6YAAAAAAAAAAAHKekXVLH4nHSrYej1kHThFS6ynHNLPKUkzh3rVc15iHrtj7T0un00UXK8Tmek/SESq6j6Tjvw1TwcJf7ZMy7uv8ruKdsaKrlcj4x84abH4GrRn1daEqU0k3CSs7PcVmJjhLm2r1u7Tv25zHjD1g9GV6qcqVKpVUXZuMJSSfJtCImeSLmotW5xXVEe+V2WhMWt+Hr/ANGf2J3avBWNXYn8dPrDz+qMV+4r/wBGf2I3Z8E+1WPz0+sKfqjE/uK/9Gf2G7Pge1Wfz0+sKrQ+K/cV/wCjP7Ddq8D2qx+en1h1r/DVf9QLB043rTjCbg2o+k68akk28slfyOV3c9zuxz/u8d7fa/xX2iqfsxmM/wDGYQKXR5pVf+i/dWpfWRj3Nfg9DG3ND+f4Vfsty1A0qv8A5pf1aL+UyO6ufl+X7rRtvQz/ALnwn9mNU1M0lHfha3hFS+TK93X+WWsbV0c/7kLM9Vset+FxC/0pfYblXhK8bR0k8rlPrDV1qMoScJpwlF2lFqzT5NMq5dNVNcb1M5hkx0TiXmqFd33Pqpu68id2fBl7TZj8cesLlPQOMluw9d/6M/sTu1eCs63TxzuU+sMyjqfpGTssLX8YbC85WHd1z+GWNW1NHTzux65+Tq3RfoXEYTDVYYmHVSnXcox2oy9HYir+i2t6Zy7FE0xOYeQ25q7OpvU1WqsxFOOsdZ8UyN3SgAAAAAAAAAAAAeK01GLlJ2UU3J7rJK7Y5JppmqYiOriGjtDV9MY+tXzp0pVL1K1t0FZQhHnLZS7uPb19NM3apl7u9qrWy9LRb51Y4R59Znyz6uzaK0bSw9KNGhFU4QWSXF8W3xb5nOppimMQ8Rfv3L9c3Lk5mWYWZAACgBICoFLALALAc56U9U+tg8bQj+JTX48Us501+e3NfLuOLqLeftR+r0uwdp93V7Pcn7M8vKfD3T80h6OtJdfo+g27ypR6qWd3enkm/CxrYq3qIdbtjT9zrK46Tx9UmNXWKWAqAAAAAAAAAAAAAABrdO4GWIoSoKWwqto1ZLf1T9dR7WsvEpXTvRhyNLeizdi5MZmOMe/p6c1/Rmj6VClGjRioQgrRivi2+LfFlqaYpjEKXr1d6ublyczLLJZAAAAAAAAAABSSAjer+h3g8VXhT/7fE2q04/u6yyqQ7mnFr3XyMqKNyqccpdlq9V7VZoqr+/TwnzjpP6cc+9JUautAAAAAAAAAAABZxOJhTW1OSiub+nMImYhqZaanN2oQuv3ksl4IthXezyefxX69ST7I+gvhmDiqqa7+9t/MGFyMmtza8QldjiZrjfvzIMsiljfaVu1DCcsuMk1dZkJVAAAAAAAAAUA1mP03TpvZj+LP2Y8+1kxCk1xDE/SMRPOUlRXsxWfiyeCOMqqkuLlLtcmwnC5HLdl3ZAXFXkuL87kJXYY2S32fwGDLLo4mMux8mQnK8EgAABqdN6ahQVvWm16MOXbLsJiMqV17rTYbC1Kz63ENu/qw3WXdwXYWzjkpETPGW0iklZZJbkQ0VAAAAAD3SquLuvFEDZUKykrrxRCy6AAAAAACjYEU0ppudafUYbd+aouK42fCPbxLxGOMsZrmZxC/gcBGkvalxl9uSImVopiGWFgAAAAAM3C4r8svB/chMSzSEgGBpnSKw9GVR5vdCPOT3ffwJiMq1VbsZRPQmFlWnLE1vSvK8b8Zc+5cEXngyojM5lISrUAAAAAAAA90qji7r/iIG1pzTSa4kLPQAAAAowInrdpdt/otLNuyqW357oL6l6Y6sblXSF7RWAVGFt8nnOXbyXYJlamnEM0hYAAAAAAAA2ODrbSs96+RWUwyQlBtbMQ62JjRjuhaP+eW9/JeBenk49yc1YbyhSUIxhHJRSS8CGsRjg9hIAAAAAAAAAy8BUzceea7yJTDPISAAAGJpTFqjRnVf5Y5LnJ5RXnYmIyiqcRlDNXMO6lSdeebTdnznLNv/nMvLC3GZzKSFWwAAAAAAAAAuYeezJPz7iCG2IWQLRq28XKo/anJeN0vmaTycenjVlIyrYAAAAAAAAAAPdCVpRfaBtyqwAAARnXet+HTp+1Jt90V/dFqWV2eGFNDUdihBc1tPvln9iZTTGIZpCwAAAAAAAAAAbSnUyXciEodoans1pJ8IyXk0XljRzb0q1AAAAAAAAAAC7hqe1JLln5EENqQsAAAEU1yptzpPhsSt33V/oXpY3Wbh/Ujb2VbyIXhcCQAAAAAAAAAAuxm7EDT4mn1WKfBOV/Cf9/kWjjDPGKmzIaAAAAAAAAAAB6pzs01wIG3jJNJriQsqAAARDXXELrKUFvUJN/5mkv9rL0sbk8YbHDRtCCfCKT8iF45LgSAAAAAAAAAAGdToZLuRCWLp/BbcVUjvhv7Y/2ESrXHVi4SttRXNZP7kkTleCQAAAAAAAAAAzsBUy2eW7uIlMMwhIB4q1Yxi5Saioq7b3JICAwlLF4t1GrQTT7oR9WPe/uacocePt1ZScq2AAAAAAAAAAD1Thdpc2Bt0iqwwNLjdHyhLrKSuvzQ+3YWiVJjHGHijWUldeK4oETlcCQAAAAAAAABdw87ST7bPxIG1IWANDrRhK1SKUX+Gs5RSu2+b5otSzriZWdG0acIKNPNcXxb5sSUxERwZQWAAAAAAAAAADPwVC3pPe93cRKYhlkJAAEd1mtS2KkEoylJpvnlyLUs6+HF6wdVypxk97WYlMTwXgkAAAAAABcoJbSUtzIGxhh4rNL6kLYXQABgRDWjE9XXiqdoPYvK1ldtvf5fEvTyY1zieDaQvZX32V+8hdUJAAAAAAAVir5LiBn4fCJZvN/BEZThlEJAAACO65epS99/ItSyuqaN/ZQ91CU08mSFgAAAAAAHqmldXyV8wNwVWAAACFaXxFL9M2YQ62W1FPc1t8Ur8Fl8S8cmFUxvN2Q1AAAAAAAAMvR9PNy5ZLvIlMM8hIAAAAI3rm/Rpe9L5ItSyuvWj/2UPcQlNPJkBYAAAAAABkYSipN34Wy5kENkQsAAAEf1lpwpRVeMUp7drrK907t9palnXw4vGjsS6lNTate/wdriSmcwyQsAAAAAAA2WBXod7ZWUwyAkAAAAEZ1zeVJdsvoWpZXei7gf2UPcQlMcl8LAAAAAAAMzR2+XciJTDOISAAAEY12qejSjzlJ+SS+palld6LmjIWo01/An55/USmnkyQsAAAAAAA2eD9RePzZWUwvhIAAAAItrm86XdL6F6WV1k4P9nD3I/IhaOS8EgAABWMW3ZZgXP0afJkGFyODlxsvEZMMvD0FFc297IWXgAAABqdOaI6/ZadnBNJPc72+xMThSqnKzSozilGUJLZSXtLLtRJC44Pk/JhK1Uqxj6zUe92CHtMAEgAABscBL0bcmRKYZJCQAAAARTXN+nS9yXzReljdZuGXoQ9yPyRC8clwJAAAD3QdpRfaQNuQsAAAAAAAALAAIhrnV/FprlT+b/sXpY3ebZUV6MfdXyIXewkAAAMrATtJrmviiJTDYEJAAAABE9cacnODtkoPO65l6WNzm2FNeiu5fIhd6CVbAV2WA2GBVU5cvkBtkVWVAAAAAAAAAAIdpTRuIrYvacLQ2kk9qPqR7L8c/MvExhhVTM1N31EuXxRVrg6iXL4oB1MuXxQMKdTLl8UA6qXL5EisIyTTtufNAbWLyKrKgAP/Z"/>
          <p:cNvSpPr>
            <a:spLocks noChangeAspect="1" noChangeArrowheads="1"/>
          </p:cNvSpPr>
          <p:nvPr/>
        </p:nvSpPr>
        <p:spPr bwMode="auto">
          <a:xfrm>
            <a:off x="460375" y="-1050925"/>
            <a:ext cx="2857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7" name="AutoShape 8" descr="data:image/jpeg;base64,/9j/4AAQSkZJRgABAQAAAQABAAD/2wCEAAkGBxASEBIQEBQRDxUQEBUVEBAXEBQQFRUQFBQWFxQUFBUYHSggGRwnHRQUITEhJSkrLy4uFx8zODMsNygtLisBCgoKDg0OGhAQGiwlHyQsLCwsLiwsLCwsLCwsLCwsLCwsLCwsLCwsLCwsLC8sLCwsLCwsLCwsLCwsLCwsLCwsLP/AABEIAN8A4gMBEQACEQEDEQH/xAAcAAEAAQUBAQAAAAAAAAAAAAAABgEDBAUHAgj/xABCEAACAQICBgYIAggFBQAAAAAAAQIDEQQhBQYSMUFRBxNhcYGRIjJScqGxwdEjQhQVM1NikpPhFoKDsvAmNDVDRP/EABsBAQADAAMBAAAAAAAAAAAAAAABAgMEBQYH/8QAOhEBAAEDAQUFBQcCBgMAAAAAAAECAxEEBRIhMUEGE1FhkRRxobHBIjJCUoHR8GLhFRYzQ4LxJTQ1/9oADAMBAAIRAxEAPwDuIAAAAAAAAAAAAAAAAAAhXSnpjE4bDU3h5On1lXZnNJNqOy2rPhuMNRVVTTGHd7C0tnUXqouxnEZiHGMXj61V3q1KlV/xTlP5s4UzM83uLdm3b4UUxHuiIXMDpTEUWnRq1aVvZnKK8VuYiZjlKt3TWrsYuUxPvh2ro11grYzCylXs50qmxtpW21spptc8+BzrFc1ROXhttaK3pb8Rb5TGceHGfglxs6cAAAAAAAAAAAAAAA8VKsY+s0rb7tIZTFMzyhix0thm9lVqLfLrYX8rld6PFrOmvRGZon0llqae6z8blmOHpAAAFLgLgVAAANbrDoini8NUw9TdNejK13Ga9WS7mUroiqnEuTpNTVpr1N2np8Y8HzjiaLhOUHZuEnFtbrxbTt5HXPplFUV0xVHWMrQmcLvonUzQ8MLg6VKO+UVOpL2qkknJ/TuR2Fqjdpw+a7S1VWp1NVc+6PdDeGjggAAAAAAAAAAAAAAHGembDWxtKpwqYdfzRnJP4OJwdTTG/wDo9t2buZ01VPhV84j+6AWMMQ9E2ur+NxMK9KOHqVISlVjGMVNpNyklZrdYtTMxMbriayzYqtVVXaYmIienF9II7N8yALWKclCThnLZlsL+K2XxInktRjeje5dXBsdr1pSUmpV507NpwjCFPZd81kr+bOv725PV9BtbG0NMZiiJ98zKxS100lF3WKq+OzJeUk0O8r/NLSrZOimMd3DpGpmt9aej8Ti8W1UeGk81GMHJKEWllldt/E5Fq7O5NVXR5faWzLdGrt2bHDejrxxxlZodLWEfr0cTHuVOfzkhGpjrEtKuzWoj7tdPxj6SyJdKuj7X2cS+zqoX+M7E+0UebOOzmrzzp9Z/ZoNYelOVSm6eDpypOSadWbjtJP2Yq6T35tmdeomYxTGHYaPs5FFe9fqzjpHL9XNZO7u87732nHeoiMKBLpmrHSgqVGFHF06lR04qMatPZbcUrLajJrO3G+ZyLeoxGKnltd2em5cm5YqiM8cT/bKRLpR0da/467Oqz+djT2mjzdb/AJd1mfw+v9lmfSvgFup4p9qp0/rUHtNPmvHZvVz+Kn1n9kh1W1ow+PjOVDbi6TSnCcYxktpPZeTas7PyNLdyK+Trtds69o6oi5jjymOXyhvDRwAAAAAAAAAAAAcn6bWuswi47FW/deFvqcPU/ej9fo9f2Yj7F33x9XMjjvUpt0R4OnUx7lPN0aMp04857UY38FJ+aNrEZrdD2iu10aXFPWYifdxn6O3I5zwqoFGBwfpPw1OnpKr1dltxjOaX7yS9Luvv8Tr70RFc4fQNhXK69HTvdMxHuRQzdwnWhl/07j3zxdNeUsN9zWn/AEqvfH0ef1M/+Ysx/TPyqQUyegUAAAAAABUDofQvUaxdePB0E33qat82b6b70vN9paY7iif6vo7CjmvFgAAAAAAAFGwFwDYHEOlnSCq6QcYu6oUo03793KX+5LwOBfqzX7nvOz9mbek3pj70zP6cI+iFGTvGZorSNXDVoV6MticHdPg1xTXFPkTEzE5hjqLFu/bm3cjMS6pofpXw8kliaU6MuMofiQ7/AGl3WfecmnUx+KHkdR2bvU8bNUVR58J/b5NlV6TdGJNqdWb9lUZJvzsi/tNH8hxaez+tmeMRH6wi+nOlapKMoYSl1V91WbUpLugsk/FmVWpmfuw7bS9m6aZiq/Vnyjl68/hDnNetKcpTnJzlNtyk3duT3ts4701FFNFMU0xiIeAsn2qMVW0LpLDrOUZKsore7KEll30jajjbqj9f56PO7Qnutpae70n7Pzj6oTgcDVrTVOjCdWTdlGMXJ+PJdrMY48ne3b1u1TvXJiI80wj0X4/qtvaoqdr9Ttva7tq1rm3cV4dL/mLS7+7iceOPpzQvE4edOcqdSLhKDtKLVmmuDMXeW7lNymKqZzE8loLgACoAjI6b0KYNupia/BQhTT5ybcmk+xRj/Mjk6aOMy8r2muxu27fXMz9HVzmPIgAAAAAAAEW6Q9YpYLC7VP8Aa1ZbFJ2uo5XlO3GyXm0Y3rk0U8ObtdkaCNXfxX92OM+fk5bozpA0jSntOs66/NTqJST7na68Dixdrjq9Zf2Jo7lOIo3Z8YSXH9LLlRao0HTqtWU5TU4Rds2lbPsuaTqZxwji6u12aiLmbleafCIxMuZ1ajlJyk3JybcpPe5PNtnHepppimIiOUPAWAKgAAFAKgbfVjWCrgq/W07STWzVpP1Zw5Pk+Kf0uWormicw4Wu0NvV2tyvh1ifCUw0n0ofhOODoLDzkrOo9l7PbGKVm+81nUTj7MYdJY7O/bzqK96I6ceP88kLwesGKp144hVak5xltPam5KXOLT4PNGO9MTvdXe3dDYuWptTTERMdITDpYwUJ/oukKeSxNNRn37KlB99m0/dRtfjOKo6ul7P3qqe80tf4Z4fKf55ueGD0qgF3DUJVJxpxV5VJKMVzlJ2XxYUrriimap5RGXfdVdUcNg6KjsRqVGl1tWUVJylxSvujyRz7dqKI83zzX7Tvaq5M5mKekfzqsac1BwGJltuDoze+VN7F++O5vttciqxRVOV9LtrVaeN2JzHnx+PNtdXNBUcFR6mjtW2nKUpO8pSfF+SXgXooiiMQ4ms1lzV3O8uc+Tal3FAAAAAAAAOU9NspbeEWezs1O7avA4mp5w9b2YiMXJ68Pq5icZ6sAAUAAAAAAAAqAAAdF1r/8Do+++8Lfyz+hvV/o0vMbP/8Aq38efzhzowenUAknRzh1PSeGUldRnKfjCEpRfmkXtRmuHV7ZrmjRXJjwiPWYifg+gEdi+dqgAAAAAAAAAACH9Jmr88XhU6K2qlCW3GHGcWmpRXbua7jC/RNVOY5w7nYmup01/wC392qMZ8PCXONAdHuOxEvxIPCQ4zqRal4U99++xx6LNdXTD02r25pbEfZnfnwj9+XzTGt0UYbqpKFWr1uz6M5bOztW4xS3XNvZoxz4ukp7S3u8iaqI3esRzx7/ABckxFGUJyhNbMoScZR5STs0cR7KiqK6Yqp5TxWwsAAAAABUDfaoatyx1WUdtUadKO1WqterHkr5Xefda5eiia5w67aO0KdJbicZqnhEJNiOjvD1k/1fjaNeUVnTlOE3/NTeXijTuIn7lWf55Oro27et/wDtWZp84iY+E/u1EOjjSW2oOnFJtJ1Osi4pcXvv8CncXOWHMnb2i3d6Kpz4Y4s7pR0nT2qGAotOGDglNq37Syil3pLPtl2Fr1UcKY6OPsHT14r1NznXPD3c/jPyQQxehUA3+oeMVLSWFnLc6uw+H7ROCv4yT8C9ucVw67a1qbujuUx4Z9OP0fQqOxfOFQKJgVAAAAAAAAAUsAsAaA4L0m4VU9J1tndNQn4yir/G5196MVy+g7DuTXoqM9Mx6Sipm7cAAAAACoHQ9XV1Or2OrpZ1qmxf+BunSXxnM2o4Wap8f+nmtZPe7Ws2+lMZ/XjP0hz6nUcWpRbi1uknZp9jRj5vSTTFUYnjDc/4w0jsdX+k1dm1t6vb3rX+JfvK+WXB/wAL0e9vd3Gf505NI3ffn2lHOiMKBIB6hJppp2ad0+Ka3NBExExiXVdGdK9ONGEcRRqyqRilOUNjZk1+bNq1zlU6nhxji8jf7N1zcmbVcbvTOcw1WmulTFTdsLCGHj7Ukqs/j6K8mUq1FU8uDl6bs5YojN6Zqny4R+6Z9GWnK2Lws5YiXWTp1nDbtGLatGSyikvzWNrFc1U8XSbb0drTaiItRiJjOPgmBu6YAAAAAAAAAAAHKekXVLH4nHSrYej1kHThFS6ynHNLPKUkzh3rVc15iHrtj7T0un00UXK8Tmek/SESq6j6Tjvw1TwcJf7ZMy7uv8ruKdsaKrlcj4x84abH4GrRn1daEqU0k3CSs7PcVmJjhLm2r1u7Tv25zHjD1g9GV6qcqVKpVUXZuMJSSfJtCImeSLmotW5xXVEe+V2WhMWt+Hr/ANGf2J3avBWNXYn8dPrDz+qMV+4r/wBGf2I3Z8E+1WPz0+sKfqjE/uK/9Gf2G7Pge1Wfz0+sKrQ+K/cV/wCjP7Ddq8D2qx+en1h1r/DVf9QLB043rTjCbg2o+k68akk28slfyOV3c9zuxz/u8d7fa/xX2iqfsxmM/wDGYQKXR5pVf+i/dWpfWRj3Nfg9DG3ND+f4Vfsty1A0qv8A5pf1aL+UyO6ufl+X7rRtvQz/ALnwn9mNU1M0lHfha3hFS+TK93X+WWsbV0c/7kLM9Vset+FxC/0pfYblXhK8bR0k8rlPrDV1qMoScJpwlF2lFqzT5NMq5dNVNcb1M5hkx0TiXmqFd33Pqpu68id2fBl7TZj8cesLlPQOMluw9d/6M/sTu1eCs63TxzuU+sMyjqfpGTssLX8YbC85WHd1z+GWNW1NHTzux65+Tq3RfoXEYTDVYYmHVSnXcox2oy9HYir+i2t6Zy7FE0xOYeQ25q7OpvU1WqsxFOOsdZ8UyN3SgAAAAAAAAAAAAeK01GLlJ2UU3J7rJK7Y5JppmqYiOriGjtDV9MY+tXzp0pVL1K1t0FZQhHnLZS7uPb19NM3apl7u9qrWy9LRb51Y4R59Znyz6uzaK0bSw9KNGhFU4QWSXF8W3xb5nOppimMQ8Rfv3L9c3Lk5mWYWZAACgBICoFLALALAc56U9U+tg8bQj+JTX48Us501+e3NfLuOLqLeftR+r0uwdp93V7Pcn7M8vKfD3T80h6OtJdfo+g27ypR6qWd3enkm/CxrYq3qIdbtjT9zrK46Tx9UmNXWKWAqAAAAAAAAAAAAAABrdO4GWIoSoKWwqto1ZLf1T9dR7WsvEpXTvRhyNLeizdi5MZmOMe/p6c1/Rmj6VClGjRioQgrRivi2+LfFlqaYpjEKXr1d6ublyczLLJZAAAAAAAAAABSSAjer+h3g8VXhT/7fE2q04/u6yyqQ7mnFr3XyMqKNyqccpdlq9V7VZoqr+/TwnzjpP6cc+9JUautAAAAAAAAAAABZxOJhTW1OSiub+nMImYhqZaanN2oQuv3ksl4IthXezyefxX69ST7I+gvhmDiqqa7+9t/MGFyMmtza8QldjiZrjfvzIMsiljfaVu1DCcsuMk1dZkJVAAAAAAAAAUA1mP03TpvZj+LP2Y8+1kxCk1xDE/SMRPOUlRXsxWfiyeCOMqqkuLlLtcmwnC5HLdl3ZAXFXkuL87kJXYY2S32fwGDLLo4mMux8mQnK8EgAABqdN6ahQVvWm16MOXbLsJiMqV17rTYbC1Kz63ENu/qw3WXdwXYWzjkpETPGW0iklZZJbkQ0VAAAAAD3SquLuvFEDZUKykrrxRCy6AAAAAACjYEU0ppudafUYbd+aouK42fCPbxLxGOMsZrmZxC/gcBGkvalxl9uSImVopiGWFgAAAAAM3C4r8svB/chMSzSEgGBpnSKw9GVR5vdCPOT3ffwJiMq1VbsZRPQmFlWnLE1vSvK8b8Zc+5cEXngyojM5lISrUAAAAAAAA90qji7r/iIG1pzTSa4kLPQAAAAowInrdpdt/otLNuyqW357oL6l6Y6sblXSF7RWAVGFt8nnOXbyXYJlamnEM0hYAAAAAAAA2ODrbSs96+RWUwyQlBtbMQ62JjRjuhaP+eW9/JeBenk49yc1YbyhSUIxhHJRSS8CGsRjg9hIAAAAAAAAAy8BUzceea7yJTDPISAAAGJpTFqjRnVf5Y5LnJ5RXnYmIyiqcRlDNXMO6lSdeebTdnznLNv/nMvLC3GZzKSFWwAAAAAAAAAuYeezJPz7iCG2IWQLRq28XKo/anJeN0vmaTycenjVlIyrYAAAAAAAAAAPdCVpRfaBtyqwAAARnXet+HTp+1Jt90V/dFqWV2eGFNDUdihBc1tPvln9iZTTGIZpCwAAAAAAAAAAbSnUyXciEodoans1pJ8IyXk0XljRzb0q1AAAAAAAAAAC7hqe1JLln5EENqQsAAAEU1yptzpPhsSt33V/oXpY3Wbh/Ujb2VbyIXhcCQAAAAAAAAAAuxm7EDT4mn1WKfBOV/Cf9/kWjjDPGKmzIaAAAAAAAAAAB6pzs01wIG3jJNJriQsqAAARDXXELrKUFvUJN/5mkv9rL0sbk8YbHDRtCCfCKT8iF45LgSAAAAAAAAAAGdToZLuRCWLp/BbcVUjvhv7Y/2ESrXHVi4SttRXNZP7kkTleCQAAAAAAAAAAzsBUy2eW7uIlMMwhIB4q1Yxi5Saioq7b3JICAwlLF4t1GrQTT7oR9WPe/uacocePt1ZScq2AAAAAAAAAAD1Thdpc2Bt0iqwwNLjdHyhLrKSuvzQ+3YWiVJjHGHijWUldeK4oETlcCQAAAAAAAABdw87ST7bPxIG1IWANDrRhK1SKUX+Gs5RSu2+b5otSzriZWdG0acIKNPNcXxb5sSUxERwZQWAAAAAAAAAADPwVC3pPe93cRKYhlkJAAEd1mtS2KkEoylJpvnlyLUs6+HF6wdVypxk97WYlMTwXgkAAAAAABcoJbSUtzIGxhh4rNL6kLYXQABgRDWjE9XXiqdoPYvK1ldtvf5fEvTyY1zieDaQvZX32V+8hdUJAAAAAAAVir5LiBn4fCJZvN/BEZThlEJAAACO65epS99/ItSyuqaN/ZQ91CU08mSFgAAAAAAHqmldXyV8wNwVWAAACFaXxFL9M2YQ62W1FPc1t8Ur8Fl8S8cmFUxvN2Q1AAAAAAAAMvR9PNy5ZLvIlMM8hIAAAAI3rm/Rpe9L5ItSyuvWj/2UPcQlNPJkBYAAAAAABkYSipN34Wy5kENkQsAAAEf1lpwpRVeMUp7drrK907t9palnXw4vGjsS6lNTate/wdriSmcwyQsAAAAAAA2WBXod7ZWUwyAkAAAAEZ1zeVJdsvoWpZXei7gf2UPcQlMcl8LAAAAAAAMzR2+XciJTDOISAAAEY12qejSjzlJ+SS+palld6LmjIWo01/An55/USmnkyQsAAAAAAA2eD9RePzZWUwvhIAAAAItrm86XdL6F6WV1k4P9nD3I/IhaOS8EgAABWMW3ZZgXP0afJkGFyODlxsvEZMMvD0FFc297IWXgAAABqdOaI6/ZadnBNJPc72+xMThSqnKzSozilGUJLZSXtLLtRJC44Pk/JhK1Uqxj6zUe92CHtMAEgAABscBL0bcmRKYZJCQAAAARTXN+nS9yXzReljdZuGXoQ9yPyRC8clwJAAAD3QdpRfaQNuQsAAAAAAAALAAIhrnV/FprlT+b/sXpY3ebZUV6MfdXyIXewkAAAMrATtJrmviiJTDYEJAAAABE9cacnODtkoPO65l6WNzm2FNeiu5fIhd6CVbAV2WA2GBVU5cvkBtkVWVAAAAAAAAAAIdpTRuIrYvacLQ2kk9qPqR7L8c/MvExhhVTM1N31EuXxRVrg6iXL4oB1MuXxQMKdTLl8UA6qXL5EisIyTTtufNAbWLyKrKgAP/Z"/>
          <p:cNvSpPr>
            <a:spLocks noChangeAspect="1" noChangeArrowheads="1"/>
          </p:cNvSpPr>
          <p:nvPr/>
        </p:nvSpPr>
        <p:spPr bwMode="auto">
          <a:xfrm>
            <a:off x="612775" y="-898525"/>
            <a:ext cx="2857500" cy="282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9157"/>
            <a:ext cx="2490292" cy="24572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493353" y="2826392"/>
            <a:ext cx="3096344" cy="9879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75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Empatía</a:t>
            </a:r>
            <a:endParaRPr lang="es-ES" dirty="0"/>
          </a:p>
        </p:txBody>
      </p:sp>
      <p:pic>
        <p:nvPicPr>
          <p:cNvPr id="4107" name="Picture 11" descr="http://martabergada.com/wp-content/uploads/2015/03/creativid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413" y="300713"/>
            <a:ext cx="3717167" cy="2480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10 CuadroTexto"/>
          <p:cNvSpPr txBox="1"/>
          <p:nvPr/>
        </p:nvSpPr>
        <p:spPr>
          <a:xfrm>
            <a:off x="2655159" y="5800246"/>
            <a:ext cx="3634847" cy="95678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Moderación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113240" y="2744292"/>
            <a:ext cx="3553511" cy="115212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 fontScale="9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r>
              <a:rPr lang="es-ES" dirty="0" smtClean="0"/>
              <a:t>Creatividad</a:t>
            </a:r>
            <a:endParaRPr lang="es-ES" dirty="0"/>
          </a:p>
        </p:txBody>
      </p:sp>
      <p:pic>
        <p:nvPicPr>
          <p:cNvPr id="4109" name="Picture 13" descr="http://www.elcotodecaza.com/sites/default/files/imagecache/medianaCache/descargas/dian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587475"/>
            <a:ext cx="3257550" cy="24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190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9152" y="1758684"/>
            <a:ext cx="2790825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205521" y="744185"/>
            <a:ext cx="410445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Mima a tus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6" name="5 Conector recto de flecha"/>
          <p:cNvCxnSpPr>
            <a:stCxn id="4" idx="3"/>
            <a:endCxn id="12" idx="1"/>
          </p:cNvCxnSpPr>
          <p:nvPr/>
        </p:nvCxnSpPr>
        <p:spPr>
          <a:xfrm flipV="1">
            <a:off x="4309977" y="744185"/>
            <a:ext cx="1080120" cy="612068"/>
          </a:xfrm>
          <a:prstGeom prst="straightConnector1">
            <a:avLst/>
          </a:prstGeom>
          <a:ln w="762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 de flecha"/>
          <p:cNvCxnSpPr>
            <a:stCxn id="4" idx="3"/>
            <a:endCxn id="13" idx="1"/>
          </p:cNvCxnSpPr>
          <p:nvPr/>
        </p:nvCxnSpPr>
        <p:spPr>
          <a:xfrm>
            <a:off x="4309977" y="1356253"/>
            <a:ext cx="1105312" cy="535123"/>
          </a:xfrm>
          <a:prstGeom prst="straightConnector1">
            <a:avLst/>
          </a:prstGeom>
          <a:ln w="762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CuadroTexto"/>
          <p:cNvSpPr txBox="1"/>
          <p:nvPr/>
        </p:nvSpPr>
        <p:spPr>
          <a:xfrm>
            <a:off x="5390097" y="312137"/>
            <a:ext cx="2808312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44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s-ES" sz="3200" dirty="0"/>
              <a:t>Seguidores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5415289" y="1598988"/>
            <a:ext cx="278312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s-ES" dirty="0"/>
              <a:t>Lenguaje</a:t>
            </a:r>
          </a:p>
        </p:txBody>
      </p:sp>
      <p:sp>
        <p:nvSpPr>
          <p:cNvPr id="14" name="1 Título"/>
          <p:cNvSpPr txBox="1">
            <a:spLocks/>
          </p:cNvSpPr>
          <p:nvPr/>
        </p:nvSpPr>
        <p:spPr>
          <a:xfrm>
            <a:off x="330996" y="4764556"/>
            <a:ext cx="4104456" cy="12241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dirty="0" smtClean="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</a:rPr>
              <a:t>Échale 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5" name="14 Conector recto de flecha"/>
          <p:cNvCxnSpPr>
            <a:stCxn id="14" idx="3"/>
            <a:endCxn id="23" idx="1"/>
          </p:cNvCxnSpPr>
          <p:nvPr/>
        </p:nvCxnSpPr>
        <p:spPr>
          <a:xfrm>
            <a:off x="4435452" y="5376624"/>
            <a:ext cx="1113164" cy="626705"/>
          </a:xfrm>
          <a:prstGeom prst="straightConnector1">
            <a:avLst/>
          </a:prstGeom>
          <a:ln w="762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 de flecha"/>
          <p:cNvCxnSpPr>
            <a:stCxn id="14" idx="3"/>
            <a:endCxn id="22" idx="1"/>
          </p:cNvCxnSpPr>
          <p:nvPr/>
        </p:nvCxnSpPr>
        <p:spPr>
          <a:xfrm flipV="1">
            <a:off x="4435452" y="4908572"/>
            <a:ext cx="1113164" cy="468052"/>
          </a:xfrm>
          <a:prstGeom prst="straightConnector1">
            <a:avLst/>
          </a:prstGeom>
          <a:ln w="76200"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21 CuadroTexto"/>
          <p:cNvSpPr txBox="1"/>
          <p:nvPr/>
        </p:nvSpPr>
        <p:spPr>
          <a:xfrm>
            <a:off x="5548616" y="4616184"/>
            <a:ext cx="278312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/>
              <a:t>Horas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5548616" y="5710941"/>
            <a:ext cx="2783120" cy="584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defPPr>
              <a:defRPr lang="es-ES"/>
            </a:defPPr>
            <a:lvl1pPr algn="ctr">
              <a:spcBef>
                <a:spcPct val="0"/>
              </a:spcBef>
              <a:buNone/>
              <a:defRPr sz="3200">
                <a:solidFill>
                  <a:schemeClr val="accent1">
                    <a:lumMod val="75000"/>
                  </a:schemeClr>
                </a:solidFill>
                <a:latin typeface="Arial Black" panose="020B0A040201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s-ES" dirty="0" smtClean="0"/>
              <a:t>Paciencia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0586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0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1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1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13" grpId="0"/>
      <p:bldP spid="14" grpId="0"/>
      <p:bldP spid="22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ecx.images-amazon.com/images/I/51CNL-kiz2L._SY3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835" y="538675"/>
            <a:ext cx="3960440" cy="594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Llamada rectangular redondeada"/>
          <p:cNvSpPr/>
          <p:nvPr/>
        </p:nvSpPr>
        <p:spPr>
          <a:xfrm>
            <a:off x="5508104" y="548680"/>
            <a:ext cx="3240360" cy="1512168"/>
          </a:xfrm>
          <a:prstGeom prst="wedgeRoundRectCallout">
            <a:avLst>
              <a:gd name="adj1" fmla="val -75450"/>
              <a:gd name="adj2" fmla="val 83957"/>
              <a:gd name="adj3" fmla="val 16667"/>
            </a:avLst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Y que la Fuerza te acompañe </a:t>
            </a:r>
            <a:r>
              <a:rPr lang="es-ES" sz="2400" dirty="0" err="1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Community</a:t>
            </a:r>
            <a:r>
              <a:rPr lang="es-ES" sz="2400" dirty="0" smtClean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 Manager</a:t>
            </a:r>
            <a:endParaRPr lang="es-ES" sz="2400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54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47</Words>
  <Application>Microsoft Office PowerPoint</Application>
  <PresentationFormat>Presentación en pantalla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¿Seguro que quieres ser community manager?</vt:lpstr>
      <vt:lpstr>Si tu respuesta es afirmativa prepárate para: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¿Seguro que quieres ser community manager?</dc:title>
  <dc:creator>usuario</dc:creator>
  <cp:lastModifiedBy>usuario</cp:lastModifiedBy>
  <cp:revision>10</cp:revision>
  <dcterms:created xsi:type="dcterms:W3CDTF">2015-11-23T17:23:16Z</dcterms:created>
  <dcterms:modified xsi:type="dcterms:W3CDTF">2015-11-23T18:14:22Z</dcterms:modified>
</cp:coreProperties>
</file>